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/>
    <p:restoredTop sz="94674"/>
  </p:normalViewPr>
  <p:slideViewPr>
    <p:cSldViewPr snapToGrid="0">
      <p:cViewPr varScale="1">
        <p:scale>
          <a:sx n="128" d="100"/>
          <a:sy n="128" d="100"/>
        </p:scale>
        <p:origin x="176" y="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4b23f3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4b23f3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4b23f345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4b23f345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4b23f345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4b23f345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4b23f34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4b23f34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4b23f34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4b23f34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4b23f345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4b23f345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4b23f345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4b23f345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6B314C33-088D-D43E-8AAD-15351116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697930"/>
            <a:ext cx="9144000" cy="609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8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200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46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50884632-2FE7-D754-2A6C-A480AC45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697930"/>
            <a:ext cx="9144000" cy="609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38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79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16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61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172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9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032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8011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jV-7Hy-PF2Q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mistreamnet.eduvision.tv/Share.aspx?q=CT1wecDsedCcohjT5FTG8Q%253d%25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Abstraction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Abstraction resources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Focusing on the important aspects of a situation by ignoring unimportant details.</a:t>
            </a:r>
            <a:endParaRPr sz="1200" dirty="0">
              <a:solidFill>
                <a:srgbClr val="231F20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Good videos about abstraction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Links to video on Abstraction">
            <a:hlinkClick r:id="rId4"/>
            <a:extLst>
              <a:ext uri="{FF2B5EF4-FFF2-40B4-BE49-F238E27FC236}">
                <a16:creationId xmlns:a16="http://schemas.microsoft.com/office/drawing/2014/main" id="{94FF9E51-79D3-9543-2CFE-FF68CD98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504" y="2571750"/>
            <a:ext cx="2518622" cy="1734553"/>
          </a:xfrm>
          <a:prstGeom prst="rect">
            <a:avLst/>
          </a:prstGeom>
        </p:spPr>
      </p:pic>
      <p:pic>
        <p:nvPicPr>
          <p:cNvPr id="4" name="Online Media 3" descr="Abstraction - Computational Thinking">
            <a:hlinkClick r:id="" action="ppaction://media"/>
            <a:extLst>
              <a:ext uri="{FF2B5EF4-FFF2-40B4-BE49-F238E27FC236}">
                <a16:creationId xmlns:a16="http://schemas.microsoft.com/office/drawing/2014/main" id="{D3FFA529-0CFE-0A1D-D5AC-1B5E7C3B0E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44751" y="2571750"/>
            <a:ext cx="3080049" cy="174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82399"/>
            <a:ext cx="8787550" cy="3817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 abstraction can be thought of as a </a:t>
            </a:r>
            <a:r>
              <a:rPr lang="en" b="1" i="1" dirty="0"/>
              <a:t>model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double helix model of DNA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map of the subway system in Boston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curriculum map for a major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general description of how to do long division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 political map</a:t>
            </a:r>
            <a:endParaRPr dirty="0"/>
          </a:p>
        </p:txBody>
      </p:sp>
      <p:cxnSp>
        <p:nvCxnSpPr>
          <p:cNvPr id="76" name="Google Shape;7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77312" y="3011557"/>
            <a:ext cx="0" cy="20336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77732" y="2243958"/>
            <a:ext cx="1007314" cy="43746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15600" y="1687025"/>
            <a:ext cx="1844306" cy="34833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" name="Google Shape;73;p15" descr="Map of the United States showing all 50 states"/>
          <p:cNvSpPr txBox="1"/>
          <p:nvPr/>
        </p:nvSpPr>
        <p:spPr>
          <a:xfrm>
            <a:off x="582499" y="4452175"/>
            <a:ext cx="301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https://</a:t>
            </a:r>
            <a:r>
              <a:rPr lang="en" sz="1000" dirty="0" err="1"/>
              <a:t>www.remc.org</a:t>
            </a:r>
            <a:r>
              <a:rPr lang="en" sz="1000" dirty="0"/>
              <a:t>/21Things4Students/21/21-computational-thinking/q4-abstraction/</a:t>
            </a:r>
            <a:endParaRPr sz="1000" dirty="0"/>
          </a:p>
        </p:txBody>
      </p:sp>
      <p:pic>
        <p:nvPicPr>
          <p:cNvPr id="72" name="Google Shape;72;p15" descr="Map of United States showing as political map which only includes the states and no topograph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537" y="3214925"/>
            <a:ext cx="19145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108759" y="3390584"/>
            <a:ext cx="1723541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https://</a:t>
            </a:r>
            <a:r>
              <a:rPr lang="en" sz="1000" dirty="0" err="1"/>
              <a:t>www.pinterest.com</a:t>
            </a:r>
            <a:r>
              <a:rPr lang="en" sz="1000" dirty="0"/>
              <a:t>/pin/107030928614088159/</a:t>
            </a:r>
            <a:endParaRPr sz="1000" dirty="0"/>
          </a:p>
        </p:txBody>
      </p:sp>
      <p:pic>
        <p:nvPicPr>
          <p:cNvPr id="70" name="Google Shape;70;p15" descr="Map of Boston subway syste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368" y="2681420"/>
            <a:ext cx="2519325" cy="23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061387" y="1040525"/>
            <a:ext cx="155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https://</a:t>
            </a:r>
            <a:r>
              <a:rPr lang="en" sz="1000" dirty="0" err="1"/>
              <a:t>www.pinterest.com</a:t>
            </a:r>
            <a:r>
              <a:rPr lang="en" sz="1000" dirty="0"/>
              <a:t>/pin/153826143494808154/</a:t>
            </a:r>
            <a:endParaRPr sz="1000" dirty="0"/>
          </a:p>
        </p:txBody>
      </p:sp>
      <p:pic>
        <p:nvPicPr>
          <p:cNvPr id="68" name="Google Shape;68;p15" descr="Double Helix Model of DN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1224" y="18450"/>
            <a:ext cx="1376075" cy="24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Abstraction - Model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66E8-7842-74F4-1AC9-0CF5CEAC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solidFill>
                  <a:schemeClr val="dk2"/>
                </a:solidFill>
              </a:rPr>
              <a:t>Key in Abstraction : deciding what is important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AC26-1522-263D-7DC9-3BAE0B95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that abstraction involves focusing on the </a:t>
            </a:r>
            <a:r>
              <a:rPr lang="en-US" b="1" i="1" dirty="0"/>
              <a:t>important</a:t>
            </a:r>
            <a:r>
              <a:rPr lang="en-US" dirty="0"/>
              <a:t> aspects of a situation/problem/design </a:t>
            </a:r>
          </a:p>
          <a:p>
            <a:pPr lvl="1"/>
            <a:r>
              <a:rPr lang="en-US" dirty="0"/>
              <a:t>And </a:t>
            </a:r>
            <a:r>
              <a:rPr lang="en-US" b="1" i="1" dirty="0"/>
              <a:t>ignoring</a:t>
            </a:r>
            <a:r>
              <a:rPr lang="en-US" dirty="0"/>
              <a:t> the </a:t>
            </a:r>
            <a:r>
              <a:rPr lang="en-US" b="1" i="1" dirty="0"/>
              <a:t>unimportant </a:t>
            </a:r>
            <a:r>
              <a:rPr lang="en-US" dirty="0"/>
              <a:t>details</a:t>
            </a:r>
          </a:p>
          <a:p>
            <a:pPr lvl="0"/>
            <a:r>
              <a:rPr lang="en-US" dirty="0"/>
              <a:t>But the aspect that are important or unimportant depend on the context</a:t>
            </a:r>
          </a:p>
          <a:p>
            <a:pPr lvl="0"/>
            <a:r>
              <a:rPr lang="en-US" dirty="0"/>
              <a:t>Example:  Consider the problem of building a house</a:t>
            </a:r>
          </a:p>
          <a:p>
            <a:pPr lvl="1"/>
            <a:r>
              <a:rPr lang="en-US" dirty="0"/>
              <a:t>What kind of information does a plumber need to know in building the house?</a:t>
            </a:r>
          </a:p>
          <a:p>
            <a:pPr lvl="2"/>
            <a:r>
              <a:rPr lang="en-US" dirty="0"/>
              <a:t>The details of the where the sinks go, where the water lines enter the house, where the sewer lines leave the house are important.</a:t>
            </a:r>
          </a:p>
          <a:p>
            <a:pPr lvl="2"/>
            <a:r>
              <a:rPr lang="en-US" dirty="0"/>
              <a:t>Also, know the size of the water pipes and sewer pipes are important details.</a:t>
            </a:r>
          </a:p>
          <a:p>
            <a:pPr lvl="1"/>
            <a:r>
              <a:rPr lang="en-US" dirty="0"/>
              <a:t>What kinds of information can the plumber ignore?</a:t>
            </a:r>
          </a:p>
          <a:p>
            <a:pPr lvl="2"/>
            <a:r>
              <a:rPr lang="en-US" dirty="0"/>
              <a:t>The location of all of the electrical outlets, the location and size of all of the other cabinets in the kitchen and bath, the number and size of bedrooms,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Abstraction Example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do you say if someone asks you “what did you do this weekend”?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You don’t provide a minute-by-minute description or even the hour-by-hour detail.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You might abstract to a day-by-day model: on Friday, I drove home after class, on Saturday, I went to my sister’s soccer game, and on Sunday, had lunch with my family and drove back to school.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Alternatively, if a friend at school with whom you are doing a school project, you might report that on Friday, I went uptown with some friends, but I worked on the project all Saturday afternoon, and again Sunday afternoon and evening.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Note that, with either answer, you are ignoring a lot of details.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Also, note that the things that are important and not ignored depend on the context.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Exercises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Write a summary of the book War and Peace.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This is a very long book.  What are the important items that you should cover?  What details can you ignore?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 if this were for a history class in which the purpose is to set the story in its historical context?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 if this summary was for an anthropology or psychology class where the purpose was to understand human nature?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are trying to students in a beginning biology class understand the differences among the various species?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For example, what is an </a:t>
            </a:r>
            <a:r>
              <a:rPr lang="en" i="1" dirty="0"/>
              <a:t>animal</a:t>
            </a:r>
            <a:r>
              <a:rPr lang="en" dirty="0"/>
              <a:t>? Or what is a </a:t>
            </a:r>
            <a:r>
              <a:rPr lang="en" i="1" dirty="0"/>
              <a:t>plant</a:t>
            </a:r>
            <a:r>
              <a:rPr lang="en" dirty="0"/>
              <a:t>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To answer these questions, you might examine examples and look for things that they have in common.  Then you would abstract from that.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Types of abstraction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>
                <a:hlinkClick r:id="" action="ppaction://hlinkshowjump?jump=nextslide"/>
              </a:rPr>
              <a:t>Procedural abstraction</a:t>
            </a:r>
            <a:endParaRPr lang="en-US" dirty="0"/>
          </a:p>
          <a:p>
            <a:pPr lvl="0"/>
            <a:r>
              <a:rPr lang="en-US" dirty="0">
                <a:hlinkClick r:id="" action="ppaction://hlinkshowjump?jump=lastslide"/>
              </a:rPr>
              <a:t>Data abstraction</a:t>
            </a: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Note that the process of abstraction, may (often) involves decomposition or pattern recognition.</a:t>
            </a:r>
            <a:endParaRPr dirty="0"/>
          </a:p>
          <a:p>
            <a:pPr lvl="1" indent="-342900">
              <a:buSzPts val="1800"/>
              <a:buChar char="●"/>
            </a:pPr>
            <a:r>
              <a:rPr lang="en" dirty="0"/>
              <a:t>For example, in writing a summary of the novel War and Peace, you may need to decompose the details into categories - such as characters, settings, time sequence, etc.</a:t>
            </a:r>
            <a:endParaRPr dirty="0"/>
          </a:p>
          <a:p>
            <a:pPr lvl="1" indent="-342900">
              <a:buSzPts val="1800"/>
              <a:buChar char="●"/>
            </a:pPr>
            <a:r>
              <a:rPr lang="en" dirty="0"/>
              <a:t>To answer the question of how to define the term abstraction </a:t>
            </a:r>
            <a:r>
              <a:rPr lang="en" b="1" i="1" dirty="0"/>
              <a:t>animal</a:t>
            </a:r>
            <a:r>
              <a:rPr lang="en" dirty="0"/>
              <a:t>, you may want to look at examples to see what characteristics they have in common.</a:t>
            </a:r>
            <a:endParaRPr dirty="0"/>
          </a:p>
          <a:p>
            <a:pPr lvl="2">
              <a:buChar char="○"/>
            </a:pPr>
            <a:r>
              <a:rPr lang="en" dirty="0"/>
              <a:t>That is, what patterns do you see?</a:t>
            </a:r>
          </a:p>
          <a:p>
            <a:pPr indent="-317500">
              <a:buSzPts val="1400"/>
              <a:buChar char="○"/>
            </a:pPr>
            <a:endParaRPr lang="e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Procedural abstraction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Abstracting away the details of a process for doing something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from mathematics: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Here are some specific (not abstracted) computations: 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(2 + 3) x 5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(7 + 10) x 100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here is a procedural abstraction for these: (a + b) x 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from baking: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bake a cake, you put the ingredients into a bowl, mix them thoroughly, pour this mixture into a baking pan, bake it for the required time.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Note that this is an abstraction of the process that applies to many different types of cakes.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details of what ingredients, how much of each ingredient, and the time to bake are not given in this abstraction.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abstraction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Simplifying a collection of data in a way that captures the essence of the data without the details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school may keep a large number of attributes about each student in the school (name, address, grades, test scores, etc.)  We abstract this as the </a:t>
            </a:r>
            <a:r>
              <a:rPr lang="en" b="1" i="1"/>
              <a:t>student record</a:t>
            </a:r>
            <a:r>
              <a:rPr lang="en"/>
              <a:t>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discussing the weather for a particular day, the detail includes the high and low temperatures, the relative humidity, wind speed and direction.  We refer to this collection of data as the abstraction </a:t>
            </a:r>
            <a:r>
              <a:rPr lang="en" b="1" i="1"/>
              <a:t>today’s weather</a:t>
            </a:r>
            <a:r>
              <a:rPr lang="en"/>
              <a:t>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Boston metro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AE4C0B-68FE-794D-89C0-57CB0B3AB41C}" vid="{6C83F9D0-299B-EC4F-896E-CED22BEE7F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 Modules Template</Template>
  <TotalTime>32</TotalTime>
  <Words>873</Words>
  <Application>Microsoft Macintosh PowerPoint</Application>
  <PresentationFormat>On-screen Show (16:9)</PresentationFormat>
  <Paragraphs>64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Abstraction</vt:lpstr>
      <vt:lpstr>Abstraction resources</vt:lpstr>
      <vt:lpstr>Abstraction - Model</vt:lpstr>
      <vt:lpstr>Key in Abstraction : deciding what is important</vt:lpstr>
      <vt:lpstr>Abstraction Example</vt:lpstr>
      <vt:lpstr>Exercises</vt:lpstr>
      <vt:lpstr>Types of abstraction</vt:lpstr>
      <vt:lpstr>Procedural abstraction</vt:lpstr>
      <vt:lpstr>Data abstraction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</dc:title>
  <cp:lastModifiedBy>Govreau, Cynthia Louise Ms.</cp:lastModifiedBy>
  <cp:revision>8</cp:revision>
  <dcterms:modified xsi:type="dcterms:W3CDTF">2022-06-13T16:05:49Z</dcterms:modified>
</cp:coreProperties>
</file>